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DE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73E8A-5F01-488B-A78D-8AE3D022A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A83EF-981B-4325-99B9-A503F5B88D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92AFC-C970-4EAE-96F2-4562D144B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97D55-5F68-4B27-A5D5-48D6299F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0371D5-F6D2-4FEA-9234-CC560BFC8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9112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1B5A0-544C-4CCD-B4F4-A4DC8846E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68F08-E196-46D5-8A25-5ECE56BDC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6D78D-F6D7-488A-8CF0-3F180D37C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53667-887F-46A4-8391-0D5F9A5D6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11B59-0F45-455A-B068-47270DCC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3036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CAAD5-A866-475B-8F89-A4232A4B4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9FF825-AF08-48D0-A40C-ABDA703C7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B5679-BC78-4480-A093-CF37217C9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3E0CC-1CD7-40B3-98B7-654A55950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7F8CB-5206-45DC-90AD-A056DA277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050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F9C7-C817-46F1-A8A8-654566841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39A5D-859E-4F31-A014-94D0C4B22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6690C-75EC-4897-981A-7C4B1F5F7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8EE1F-69C6-4C0A-8C60-793F992E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EA5C-92B5-4972-935A-B89B65BF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3566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7D2FD-6AF7-48AA-905B-4890E54DF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E72D8-4F1B-4E9F-A8DA-D2EB5E2F0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B8443-7307-4CD8-ADCD-658DDC608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DE6F5-0F6D-4D4F-9116-C3CD2EB5A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12B1A-1DA6-4AB5-A59F-E8A13D233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5485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EE68E-4D2A-44E0-B482-94D501D3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733E2-0699-4A56-958F-7539FEF1F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CA6BD-61DE-4579-9429-3C74F6D83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65FC4-13D7-42D9-8641-3A719BCFF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3A4C8-756F-422D-BA05-A28A49E5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7D8C8-B1B5-4E44-A15E-7DE5D18E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3692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B702A-EDE8-4F0C-9A98-CBE6FD95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565C8-4F02-4F3F-B6E5-B204604D6E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389088-F96C-45D0-9D5A-133F9C0D6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47C7E8-D426-4673-9180-58446F850A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028456-C73E-4D58-9921-9392CC657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F4FA3A-4DCE-4CB8-BBDD-5BED71CD4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651BDC-59E4-4FE4-A8DD-D1A5F616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95A355-3AED-477B-86EA-DA3FD99C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3417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526F7-97E2-458B-9A16-89A1BEC53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A30DAF-3978-457D-B3D5-FC9FF6007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9779D-83E2-489F-9722-95606FC0E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C5A2EA-0E70-4DC0-BB66-0AD254557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580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A9669C-9008-4D9D-951E-90D2821B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37A06E-F9DB-41FF-A0DE-37BCA63F1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1BFF5E-7389-49C6-A23B-DDF7B82D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235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1C41D-1632-4281-8B6D-E93414954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00472-BBE3-40F1-8D4A-26A52E6C2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F2263-F585-4FCE-AACD-CB054052B6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13544-E389-4B95-925B-54F55E935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3847FC-FB20-4014-AEBA-831C2F55D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6D8A8-B420-4504-8E54-9461C1BD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8195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649FD-2309-4DE4-8161-3C2E97B54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2B8FB6-ACD6-4100-8D89-AFA5131F1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B46B7-85CF-4349-8815-A0BE36EF6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8C520-BCE6-43FB-AFA2-9BB0C7D04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6FE6DE-524E-47CD-BBEE-73F883A83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F236F-78EB-4BC5-94C6-8757A01BD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45271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70C8F0-70E0-431D-8A90-CE5AF96AA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0AAD9-44CC-4AEF-AD2D-B3EE66819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2988A-65BB-4742-9212-72F340F6B3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7F1D8-D0F5-4AC0-8F64-C3F3A5F69BDF}" type="datetimeFigureOut">
              <a:rPr lang="vi-VN" smtClean="0"/>
              <a:t>17/07/2023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EF5FD-F252-470B-BDDF-9AD60DE127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6A4B8-6B7B-4EE9-8886-930DDFDC3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FB27-093E-4163-9B04-53B9FDF5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14630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71C346-010E-443C-A186-0674F88FC47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"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AE72725-4489-443B-B941-643841524918}"/>
              </a:ext>
            </a:extLst>
          </p:cNvPr>
          <p:cNvSpPr/>
          <p:nvPr/>
        </p:nvSpPr>
        <p:spPr>
          <a:xfrm>
            <a:off x="62198" y="2246769"/>
            <a:ext cx="12067595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6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0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1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200" b="1" dirty="0">
              <a:ln w="11430">
                <a:noFill/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4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4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4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4400" b="1" dirty="0" err="1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b="1" dirty="0">
                <a:ln w="11430">
                  <a:noFill/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193F45-6C0E-4966-97A0-24A504813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110" y="-436898"/>
            <a:ext cx="862184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0000CC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rgbClr val="0000CC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937730-3178-4384-96C2-0E41D4508A4C}"/>
              </a:ext>
            </a:extLst>
          </p:cNvPr>
          <p:cNvSpPr/>
          <p:nvPr/>
        </p:nvSpPr>
        <p:spPr>
          <a:xfrm>
            <a:off x="1" y="5464480"/>
            <a:ext cx="1219199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b="1" spc="50" dirty="0">
                <a:ln w="0"/>
                <a:solidFill>
                  <a:srgbClr val="B400DE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“CUỘC ĐỜI CON CÓ BÁC”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19BA19-1B1A-4551-B5AE-187483E0B1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627" y="304814"/>
            <a:ext cx="1505057" cy="1505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362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7 Pro</dc:creator>
  <cp:lastModifiedBy>Windows 7 Pro</cp:lastModifiedBy>
  <cp:revision>5</cp:revision>
  <dcterms:created xsi:type="dcterms:W3CDTF">2023-07-01T09:27:40Z</dcterms:created>
  <dcterms:modified xsi:type="dcterms:W3CDTF">2023-07-17T00:40:22Z</dcterms:modified>
</cp:coreProperties>
</file>